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6" r:id="rId6"/>
    <p:sldId id="267" r:id="rId7"/>
    <p:sldId id="268" r:id="rId8"/>
    <p:sldId id="259" r:id="rId9"/>
    <p:sldId id="260" r:id="rId10"/>
    <p:sldId id="269" r:id="rId11"/>
    <p:sldId id="265" r:id="rId12"/>
    <p:sldId id="261" r:id="rId13"/>
    <p:sldId id="270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24" autoAdjust="0"/>
    <p:restoredTop sz="94417" autoAdjust="0"/>
  </p:normalViewPr>
  <p:slideViewPr>
    <p:cSldViewPr>
      <p:cViewPr varScale="1">
        <p:scale>
          <a:sx n="101" d="100"/>
          <a:sy n="101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4012FFE-DEF3-4609-9D00-4501BFE31F38}" type="datetimeFigureOut">
              <a:rPr lang="en-US" smtClean="0"/>
              <a:pPr/>
              <a:t>1/19/2010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627D98-C12A-484A-BD8D-4C00D413B28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sceslibrary.wikispaces.com/Lesson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Follow these steps to do today’s project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Web Site Evaluation Lesson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09625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otched Right Arrow 4"/>
          <p:cNvSpPr/>
          <p:nvPr/>
        </p:nvSpPr>
        <p:spPr>
          <a:xfrm rot="9801430">
            <a:off x="2930747" y="4007753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Notched Right Arrow 5"/>
          <p:cNvSpPr/>
          <p:nvPr/>
        </p:nvSpPr>
        <p:spPr>
          <a:xfrm rot="9801430">
            <a:off x="3311747" y="4617352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Notched Right Arrow 6"/>
          <p:cNvSpPr/>
          <p:nvPr/>
        </p:nvSpPr>
        <p:spPr>
          <a:xfrm rot="9801430">
            <a:off x="3235548" y="5226953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181600" y="4038600"/>
            <a:ext cx="2209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are nine groups 3 websites each. </a:t>
            </a:r>
          </a:p>
          <a:p>
            <a:r>
              <a:rPr lang="en-US" dirty="0" smtClean="0"/>
              <a:t>Each team will do 1 group of websites. </a:t>
            </a:r>
          </a:p>
          <a:p>
            <a:r>
              <a:rPr lang="en-US" dirty="0" smtClean="0"/>
              <a:t>The link will open another window.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371600"/>
            <a:ext cx="8503920" cy="5257800"/>
          </a:xfrm>
        </p:spPr>
        <p:txBody>
          <a:bodyPr/>
          <a:lstStyle/>
          <a:p>
            <a:r>
              <a:rPr lang="en-US" dirty="0" smtClean="0"/>
              <a:t>Click on the links in your group of sites. </a:t>
            </a:r>
          </a:p>
          <a:p>
            <a:r>
              <a:rPr lang="en-US" dirty="0" smtClean="0"/>
              <a:t>Look around and see what you can learn about the site and about the person/company that made the site.</a:t>
            </a:r>
          </a:p>
          <a:p>
            <a:r>
              <a:rPr lang="en-US" dirty="0" smtClean="0"/>
              <a:t>Look for:</a:t>
            </a:r>
          </a:p>
          <a:p>
            <a:pPr lvl="1"/>
            <a:r>
              <a:rPr lang="en-US" dirty="0" smtClean="0"/>
              <a:t>Who made it?</a:t>
            </a:r>
          </a:p>
          <a:p>
            <a:pPr lvl="1"/>
            <a:r>
              <a:rPr lang="en-US" dirty="0" smtClean="0"/>
              <a:t>What is the purpose?</a:t>
            </a:r>
          </a:p>
          <a:p>
            <a:pPr lvl="1"/>
            <a:r>
              <a:rPr lang="en-US" dirty="0" smtClean="0"/>
              <a:t>How old is the information?</a:t>
            </a:r>
          </a:p>
          <a:p>
            <a:pPr lvl="1"/>
            <a:r>
              <a:rPr lang="en-US" dirty="0" smtClean="0"/>
              <a:t>Is their anything that proves the author knows what they are talking about?</a:t>
            </a:r>
          </a:p>
          <a:p>
            <a:pPr lvl="1"/>
            <a:r>
              <a:rPr lang="en-US" dirty="0" smtClean="0"/>
              <a:t>What is the </a:t>
            </a:r>
            <a:r>
              <a:rPr lang="en-US" dirty="0" err="1" smtClean="0"/>
              <a:t>url</a:t>
            </a:r>
            <a:r>
              <a:rPr lang="en-US" dirty="0" smtClean="0"/>
              <a:t> and domain?</a:t>
            </a:r>
          </a:p>
          <a:p>
            <a:pPr lvl="1"/>
            <a:r>
              <a:rPr lang="en-US" dirty="0" smtClean="0"/>
              <a:t>Are sources given? Links to other pages?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8600"/>
            <a:ext cx="809625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Notched Right Arrow 5"/>
          <p:cNvSpPr/>
          <p:nvPr/>
        </p:nvSpPr>
        <p:spPr>
          <a:xfrm rot="9801430">
            <a:off x="4149947" y="3017153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38800" y="2209800"/>
            <a:ext cx="220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Click here to get to the form you will need to fill out for each web site you evaluate.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8077200" cy="646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otched Right Arrow 4"/>
          <p:cNvSpPr/>
          <p:nvPr/>
        </p:nvSpPr>
        <p:spPr>
          <a:xfrm rot="12952881">
            <a:off x="5787812" y="2819303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72200" y="34290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Type your answers for each web site in the boxes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"/>
            <a:ext cx="8305800" cy="664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Notched Right Arrow 4"/>
          <p:cNvSpPr/>
          <p:nvPr/>
        </p:nvSpPr>
        <p:spPr>
          <a:xfrm rot="10182215">
            <a:off x="3077203" y="5459708"/>
            <a:ext cx="1447800" cy="457200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648200" y="48006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Click to send your answers.</a:t>
            </a:r>
          </a:p>
          <a:p>
            <a:r>
              <a:rPr lang="en-US" dirty="0" smtClean="0"/>
              <a:t>Exit the page that pops up and start again from the library wiki.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remember: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/>
          <a:lstStyle/>
          <a:p>
            <a:r>
              <a:rPr lang="en-US" dirty="0" smtClean="0"/>
              <a:t>There is NO internet police. </a:t>
            </a:r>
          </a:p>
          <a:p>
            <a:r>
              <a:rPr lang="en-US" dirty="0" smtClean="0"/>
              <a:t>Anyone can put anything they want on the internet.</a:t>
            </a:r>
          </a:p>
          <a:p>
            <a:r>
              <a:rPr lang="en-US" dirty="0" smtClean="0"/>
              <a:t>People can lie – there is no one to stop them.</a:t>
            </a:r>
          </a:p>
          <a:p>
            <a:r>
              <a:rPr lang="en-US" dirty="0" smtClean="0"/>
              <a:t>Why lie?</a:t>
            </a:r>
          </a:p>
          <a:p>
            <a:pPr lvl="1"/>
            <a:r>
              <a:rPr lang="en-US" dirty="0" smtClean="0"/>
              <a:t>To </a:t>
            </a:r>
            <a:r>
              <a:rPr lang="en-US" u="sng" dirty="0" smtClean="0"/>
              <a:t>intentionally</a:t>
            </a:r>
            <a:r>
              <a:rPr lang="en-US" dirty="0" smtClean="0"/>
              <a:t> mislead people with what the author knows to be false. </a:t>
            </a:r>
          </a:p>
          <a:p>
            <a:pPr lvl="1"/>
            <a:r>
              <a:rPr lang="en-US" dirty="0" smtClean="0"/>
              <a:t>To </a:t>
            </a:r>
            <a:r>
              <a:rPr lang="en-US" u="sng" dirty="0" smtClean="0"/>
              <a:t>unintentionally</a:t>
            </a:r>
            <a:r>
              <a:rPr lang="en-US" dirty="0" smtClean="0"/>
              <a:t> mislead people with what the author THINKS is the truth.</a:t>
            </a:r>
          </a:p>
          <a:p>
            <a:pPr lvl="1"/>
            <a:r>
              <a:rPr lang="en-US" dirty="0" smtClean="0"/>
              <a:t>To make fun of someone or something (a joke, also known as satire)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look for: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Who is the author? (a person or even a company)</a:t>
            </a:r>
          </a:p>
          <a:p>
            <a:r>
              <a:rPr lang="en-US" dirty="0" smtClean="0"/>
              <a:t>Does this person know what they are talking about? Does this person have a college degree in this area of knowledge? Are they an expert? Can you even tell from the page? Proof that a person knows what they are talking about is known as that person’s </a:t>
            </a:r>
            <a:r>
              <a:rPr lang="en-US" u="sng" dirty="0" smtClean="0"/>
              <a:t>CREDENTIALS</a:t>
            </a:r>
            <a:r>
              <a:rPr lang="en-US" dirty="0" smtClean="0"/>
              <a:t>.</a:t>
            </a:r>
          </a:p>
          <a:p>
            <a:r>
              <a:rPr lang="en-US" dirty="0" smtClean="0"/>
              <a:t>How old is the information? Can you tell?</a:t>
            </a:r>
          </a:p>
          <a:p>
            <a:r>
              <a:rPr lang="en-US" dirty="0" smtClean="0"/>
              <a:t>What is the purpose of this page?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think about: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Is it obvious that the page is a joke?</a:t>
            </a:r>
          </a:p>
          <a:p>
            <a:r>
              <a:rPr lang="en-US" dirty="0" smtClean="0"/>
              <a:t>Is it a well-presented joke that is not obvious?</a:t>
            </a:r>
          </a:p>
          <a:p>
            <a:r>
              <a:rPr lang="en-US" dirty="0" smtClean="0"/>
              <a:t>Is the page trying to get you to buy something? Support something? Give money to a cause? Advertise some educational experience like a zoo or a museum?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</a:t>
            </a:r>
            <a:r>
              <a:rPr lang="en-US" dirty="0" err="1" smtClean="0"/>
              <a:t>url</a:t>
            </a:r>
            <a:r>
              <a:rPr lang="en-US" dirty="0" smtClean="0"/>
              <a:t> and a domain?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975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url</a:t>
            </a:r>
            <a:r>
              <a:rPr lang="en-US" dirty="0" smtClean="0"/>
              <a:t> is the address of the page located in the box at the top of the page. The library wiki’s </a:t>
            </a:r>
            <a:r>
              <a:rPr lang="en-US" dirty="0" err="1" smtClean="0"/>
              <a:t>url</a:t>
            </a:r>
            <a:r>
              <a:rPr lang="en-US" dirty="0" smtClean="0"/>
              <a:t> is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hlinkClick r:id="rId2"/>
              </a:rPr>
              <a:t>http://ssceslibrary.wikispaces.com/Lessons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The domain is what comes after the dot in the </a:t>
            </a:r>
            <a:r>
              <a:rPr lang="en-US" b="1" dirty="0" err="1" smtClean="0"/>
              <a:t>url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Here are some examples:</a:t>
            </a:r>
          </a:p>
          <a:p>
            <a:pPr>
              <a:buNone/>
            </a:pPr>
            <a:r>
              <a:rPr lang="en-US" dirty="0" smtClean="0"/>
              <a:t>.com		.</a:t>
            </a:r>
            <a:r>
              <a:rPr lang="en-US" dirty="0" err="1" smtClean="0"/>
              <a:t>edu</a:t>
            </a:r>
            <a:r>
              <a:rPr lang="en-US" dirty="0" smtClean="0"/>
              <a:t>		.</a:t>
            </a:r>
            <a:r>
              <a:rPr lang="en-US" dirty="0" err="1" smtClean="0"/>
              <a:t>gov</a:t>
            </a:r>
            <a:r>
              <a:rPr lang="en-US" dirty="0" smtClean="0"/>
              <a:t>		.org		</a:t>
            </a:r>
            <a:r>
              <a:rPr lang="en-US" dirty="0" err="1" smtClean="0"/>
              <a:t>.net</a:t>
            </a:r>
            <a:endParaRPr lang="en-US" dirty="0" smtClean="0"/>
          </a:p>
          <a:p>
            <a:pPr>
              <a:buNone/>
            </a:pPr>
            <a:r>
              <a:rPr lang="en-US" sz="2000" dirty="0" smtClean="0"/>
              <a:t>Commercial       Educational	Government	Non-profit	Network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400" dirty="0" smtClean="0"/>
              <a:t>Sometimes, this can tell you something about the purpose of the page.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web sites give sources of their information.</a:t>
            </a:r>
          </a:p>
          <a:p>
            <a:r>
              <a:rPr lang="en-US" dirty="0" smtClean="0"/>
              <a:t>It’s like a bibliography on a webpage.</a:t>
            </a:r>
          </a:p>
          <a:p>
            <a:r>
              <a:rPr lang="en-US" dirty="0" smtClean="0"/>
              <a:t>Sometimes it might be a list of links.</a:t>
            </a:r>
          </a:p>
          <a:p>
            <a:r>
              <a:rPr lang="en-US" dirty="0" smtClean="0"/>
              <a:t>Sometimes it might be a list of books or magazines.</a:t>
            </a:r>
          </a:p>
          <a:p>
            <a:r>
              <a:rPr lang="en-US" dirty="0" smtClean="0"/>
              <a:t>Not all websites have this.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web sites have links to other related web sites.</a:t>
            </a:r>
          </a:p>
          <a:p>
            <a:r>
              <a:rPr lang="en-US" dirty="0" smtClean="0"/>
              <a:t>Some have links to “sponsors”, or companies that pay them money for advertising.</a:t>
            </a:r>
          </a:p>
          <a:p>
            <a:r>
              <a:rPr lang="en-US" dirty="0" smtClean="0"/>
              <a:t>Some have links to news web sites.</a:t>
            </a:r>
          </a:p>
          <a:p>
            <a:r>
              <a:rPr lang="en-US" dirty="0" smtClean="0"/>
              <a:t>Some don’t have any links at all.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7400" y="4191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Click Lessons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"/>
            <a:ext cx="8382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at the 5</a:t>
            </a:r>
            <a:r>
              <a:rPr lang="en-US" baseline="30000" dirty="0" smtClean="0"/>
              <a:t>th</a:t>
            </a:r>
            <a:r>
              <a:rPr lang="en-US" dirty="0" smtClean="0"/>
              <a:t> Grade Web Evaluation Lesson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click on anything yet!</a:t>
            </a:r>
          </a:p>
          <a:p>
            <a:r>
              <a:rPr lang="en-US" dirty="0" smtClean="0"/>
              <a:t>Read the instructions: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Your team will be responsible for </a:t>
            </a:r>
            <a:r>
              <a:rPr lang="en-US" sz="2400" u="sng" dirty="0" smtClean="0">
                <a:latin typeface="Arial" pitchFamily="34" charset="0"/>
                <a:cs typeface="Arial" pitchFamily="34" charset="0"/>
              </a:rPr>
              <a:t>one group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of web sites below. If you have time, you can try another group. Look at the links one at a time. Click on the link above (Fifth Grade Web Evaluation Lesson) and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answer the questions for EACH web site you evaluate.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u="sng" dirty="0" smtClean="0">
                <a:latin typeface="Arial" pitchFamily="34" charset="0"/>
                <a:cs typeface="Arial" pitchFamily="34" charset="0"/>
              </a:rPr>
              <a:t>So, </a:t>
            </a:r>
            <a:r>
              <a:rPr lang="en-US" sz="2400" b="1" u="sng" dirty="0" smtClean="0">
                <a:latin typeface="Arial" pitchFamily="34" charset="0"/>
                <a:cs typeface="Arial" pitchFamily="34" charset="0"/>
              </a:rPr>
              <a:t>your team should fill out the form at least 3 times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The form will send your answers directly to me - so I will know immediately who didn't do the assignment.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324</TotalTime>
  <Words>529</Words>
  <Application>Microsoft Office PowerPoint</Application>
  <PresentationFormat>On-screen Show (4:3)</PresentationFormat>
  <Paragraphs>61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Civic</vt:lpstr>
      <vt:lpstr>Web Site Evaluation Lesson</vt:lpstr>
      <vt:lpstr>Things to remember:</vt:lpstr>
      <vt:lpstr>Things to look for:</vt:lpstr>
      <vt:lpstr>Things to think about:</vt:lpstr>
      <vt:lpstr>What is a url and a domain?</vt:lpstr>
      <vt:lpstr>Sources</vt:lpstr>
      <vt:lpstr>Other Links</vt:lpstr>
      <vt:lpstr>Slide 8</vt:lpstr>
      <vt:lpstr>Look at the 5th Grade Web Evaluation Lesson</vt:lpstr>
      <vt:lpstr>Slide 10</vt:lpstr>
      <vt:lpstr>What now?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Site Evaluation Lesson</dc:title>
  <dc:creator>Administrator</dc:creator>
  <cp:lastModifiedBy>Administrator</cp:lastModifiedBy>
  <cp:revision>17</cp:revision>
  <dcterms:created xsi:type="dcterms:W3CDTF">2010-01-19T15:33:17Z</dcterms:created>
  <dcterms:modified xsi:type="dcterms:W3CDTF">2010-01-19T21:00:11Z</dcterms:modified>
</cp:coreProperties>
</file>